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44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5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23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99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2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4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9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6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5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Kutu paketleri">
            <a:extLst>
              <a:ext uri="{FF2B5EF4-FFF2-40B4-BE49-F238E27FC236}">
                <a16:creationId xmlns:a16="http://schemas.microsoft.com/office/drawing/2014/main" id="{B7B429E5-F788-3DDD-2E53-A92CE45CE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AEBC3B-B15E-7B7E-8601-A32C42D25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1322616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tr-TR" sz="5400">
                <a:solidFill>
                  <a:schemeClr val="bg1"/>
                </a:solidFill>
              </a:rPr>
              <a:t>Machine Learninge Giriş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2EA363F-90C3-C185-5AA3-8465DB3EA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0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tr-TR" sz="1800" dirty="0">
                <a:solidFill>
                  <a:schemeClr val="bg1"/>
                </a:solidFill>
              </a:rPr>
              <a:t>Müdafer Kaymak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31FD469-1952-2E2D-722A-2C85BCE2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900"/>
              <a:t>Makine öğrenmesi nedir	</a:t>
            </a:r>
          </a:p>
        </p:txBody>
      </p:sp>
      <p:sp>
        <p:nvSpPr>
          <p:cNvPr id="103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B9C7E"/>
          </a:solidFill>
          <a:ln w="38100" cap="rnd">
            <a:solidFill>
              <a:srgbClr val="BB9C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Yeni Başlayanlar için Makine Öğrenmesi Algoritmaları | by Merve Noyan |  Medium">
            <a:extLst>
              <a:ext uri="{FF2B5EF4-FFF2-40B4-BE49-F238E27FC236}">
                <a16:creationId xmlns:a16="http://schemas.microsoft.com/office/drawing/2014/main" id="{27BFB35A-2971-C1E0-76BF-F808DE5F27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36059"/>
            <a:ext cx="7214616" cy="515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5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BB9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D579566-F501-66D3-36AB-5431AAC2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Lineer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  <a:r>
              <a:rPr lang="en-US" sz="6600" dirty="0" err="1">
                <a:solidFill>
                  <a:srgbClr val="FFFFFF"/>
                </a:solidFill>
              </a:rPr>
              <a:t>Regresyon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1044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using price prediction | Download Scientific Diagram">
            <a:extLst>
              <a:ext uri="{FF2B5EF4-FFF2-40B4-BE49-F238E27FC236}">
                <a16:creationId xmlns:a16="http://schemas.microsoft.com/office/drawing/2014/main" id="{F6244D77-20EB-5F08-0B9B-38076FECB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9939" y="2877832"/>
            <a:ext cx="6867524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1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BB9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B0238A6-7E05-5B7D-7314-0EA5E626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Classififaction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E12C3AA-64ED-C17E-62F3-95610E74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2749" y="3039618"/>
            <a:ext cx="5226501" cy="35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2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0DF8F5-77B0-158B-F24B-B83989AA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A20841-843C-36E0-D67A-2A67CD6D3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799" y="1860815"/>
            <a:ext cx="4765001" cy="47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6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7" name="Freeform: Shape 3106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BB9C7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B9C7E"/>
          </a:solidFill>
          <a:ln w="38100" cap="rnd">
            <a:solidFill>
              <a:srgbClr val="BB9C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461A4E-A296-897B-C01F-04D54C5359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56387"/>
            <a:ext cx="5448327" cy="54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9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BB522FE-9AA4-B6D7-C6B2-A31988E61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1390" y="1782137"/>
            <a:ext cx="10729219" cy="407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w_array1 = </a:t>
            </a:r>
            <a:r>
              <a:rPr lang="tr-TR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tr-TR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b_1 = </a:t>
            </a:r>
            <a:r>
              <a:rPr lang="tr-TR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-3</a:t>
            </a:r>
            <a:endParaRPr lang="tr-T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w_array2 = </a:t>
            </a:r>
            <a:r>
              <a:rPr lang="tr-TR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tr-TR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b_2 = </a:t>
            </a:r>
            <a:r>
              <a:rPr lang="tr-TR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-4</a:t>
            </a:r>
            <a:endParaRPr lang="tr-T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tr-TR" sz="16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Cost</a:t>
            </a:r>
            <a:r>
              <a:rPr lang="tr-TR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tr-TR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b = -3 : "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tr-TR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compute_cost_logistic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tr-TR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w_array1, b_1))</a:t>
            </a:r>
          </a:p>
          <a:p>
            <a:r>
              <a:rPr lang="tr-TR" sz="16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Cost</a:t>
            </a:r>
            <a:r>
              <a:rPr lang="tr-TR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tr-TR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b = -4 : "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tr-TR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compute_cost_logistic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tr-TR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tr-T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w_array2, b_2))</a:t>
            </a:r>
            <a:r>
              <a:rPr lang="en-US" sz="2400" b="0" i="0" dirty="0">
                <a:effectLst/>
                <a:latin typeface="-apple-system"/>
              </a:rPr>
              <a:t> </a:t>
            </a:r>
            <a:endParaRPr lang="tr-TR" sz="2400" b="0" i="0" dirty="0">
              <a:effectLst/>
              <a:latin typeface="-apple-system"/>
            </a:endParaRPr>
          </a:p>
          <a:p>
            <a:r>
              <a:rPr lang="tr-TR" sz="2400" dirty="0" err="1">
                <a:solidFill>
                  <a:srgbClr val="000000"/>
                </a:solidFill>
                <a:latin typeface="-apple-system"/>
              </a:rPr>
              <a:t>Output</a:t>
            </a:r>
            <a:endParaRPr lang="tr-TR" sz="2400" dirty="0">
              <a:solidFill>
                <a:srgbClr val="000000"/>
              </a:solidFill>
              <a:latin typeface="-apple-system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Cost for b = -3 : 0.3668667864055175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Cost for b = -4 : 0.5036808636748461</a:t>
            </a:r>
          </a:p>
          <a:p>
            <a:endParaRPr lang="tr-T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7AE493B-286D-6FE6-333D-89C929A6C67A}"/>
              </a:ext>
            </a:extLst>
          </p:cNvPr>
          <p:cNvSpPr txBox="1"/>
          <p:nvPr/>
        </p:nvSpPr>
        <p:spPr>
          <a:xfrm>
            <a:off x="838200" y="627257"/>
            <a:ext cx="10306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err="1">
                <a:latin typeface="+mj-lt"/>
                <a:ea typeface="+mj-ea"/>
                <a:cs typeface="+mj-cs"/>
              </a:rPr>
              <a:t>Cost</a:t>
            </a:r>
            <a:r>
              <a:rPr lang="tr-TR" sz="4800" dirty="0">
                <a:latin typeface="+mj-lt"/>
                <a:ea typeface="+mj-ea"/>
                <a:cs typeface="+mj-cs"/>
              </a:rPr>
              <a:t> Fonksiyonunun uygulanması</a:t>
            </a:r>
          </a:p>
        </p:txBody>
      </p:sp>
    </p:spTree>
    <p:extLst>
      <p:ext uri="{BB962C8B-B14F-4D97-AF65-F5344CB8AC3E}">
        <p14:creationId xmlns:p14="http://schemas.microsoft.com/office/powerpoint/2010/main" val="185744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5585704-B4FD-1F77-DDA5-3D3A7BC58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929727"/>
            <a:ext cx="11548872" cy="268511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446E78D-3540-759B-E892-071BEEAB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29215"/>
            <a:ext cx="10818364" cy="13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6526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131</Words>
  <Application>Microsoft Office PowerPoint</Application>
  <PresentationFormat>Geniş ekran</PresentationFormat>
  <Paragraphs>16</Paragraphs>
  <Slides>8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Courier New</vt:lpstr>
      <vt:lpstr>Modern Love</vt:lpstr>
      <vt:lpstr>The Hand</vt:lpstr>
      <vt:lpstr>SketchyVTI</vt:lpstr>
      <vt:lpstr>Machine Learninge Giriş</vt:lpstr>
      <vt:lpstr>Makine öğrenmesi nedir </vt:lpstr>
      <vt:lpstr>Lineer Regresyon</vt:lpstr>
      <vt:lpstr>Classififaction</vt:lpstr>
      <vt:lpstr>Logistic Regression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Learninge Giriş</dc:title>
  <dc:creator>MÜDAFER KAYMAK</dc:creator>
  <cp:lastModifiedBy>MÜDAFER KAYMAK</cp:lastModifiedBy>
  <cp:revision>2</cp:revision>
  <dcterms:created xsi:type="dcterms:W3CDTF">2023-10-28T10:25:13Z</dcterms:created>
  <dcterms:modified xsi:type="dcterms:W3CDTF">2023-10-29T22:49:16Z</dcterms:modified>
</cp:coreProperties>
</file>